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V7lmfn+iYzZ2Az6+yJhQIlanL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png"/><Relationship Id="rId21" Type="http://schemas.openxmlformats.org/officeDocument/2006/relationships/image" Target="../media/image19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openxmlformats.org/officeDocument/2006/relationships/image" Target="../media/image42.jpg"/><Relationship Id="rId18" Type="http://schemas.openxmlformats.org/officeDocument/2006/relationships/image" Target="../media/image47.jpg"/><Relationship Id="rId26" Type="http://schemas.openxmlformats.org/officeDocument/2006/relationships/image" Target="../media/image55.jpeg"/><Relationship Id="rId39" Type="http://schemas.openxmlformats.org/officeDocument/2006/relationships/image" Target="../media/image67.png"/><Relationship Id="rId3" Type="http://schemas.openxmlformats.org/officeDocument/2006/relationships/image" Target="../media/image32.png"/><Relationship Id="rId21" Type="http://schemas.openxmlformats.org/officeDocument/2006/relationships/image" Target="../media/image50.jpg"/><Relationship Id="rId34" Type="http://schemas.openxmlformats.org/officeDocument/2006/relationships/image" Target="../media/image63.jpg"/><Relationship Id="rId7" Type="http://schemas.openxmlformats.org/officeDocument/2006/relationships/image" Target="../media/image36.jpg"/><Relationship Id="rId12" Type="http://schemas.openxmlformats.org/officeDocument/2006/relationships/image" Target="../media/image41.jpg"/><Relationship Id="rId17" Type="http://schemas.openxmlformats.org/officeDocument/2006/relationships/image" Target="../media/image46.jpg"/><Relationship Id="rId25" Type="http://schemas.openxmlformats.org/officeDocument/2006/relationships/image" Target="../media/image54.jpeg"/><Relationship Id="rId33" Type="http://schemas.openxmlformats.org/officeDocument/2006/relationships/image" Target="../media/image62.jpg"/><Relationship Id="rId38" Type="http://schemas.openxmlformats.org/officeDocument/2006/relationships/image" Target="../media/image24.jpg"/><Relationship Id="rId2" Type="http://schemas.openxmlformats.org/officeDocument/2006/relationships/image" Target="../media/image31.jpg"/><Relationship Id="rId16" Type="http://schemas.openxmlformats.org/officeDocument/2006/relationships/image" Target="../media/image45.jpg"/><Relationship Id="rId20" Type="http://schemas.openxmlformats.org/officeDocument/2006/relationships/image" Target="../media/image49.jpg"/><Relationship Id="rId29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24" Type="http://schemas.openxmlformats.org/officeDocument/2006/relationships/image" Target="../media/image53.jpeg"/><Relationship Id="rId32" Type="http://schemas.openxmlformats.org/officeDocument/2006/relationships/image" Target="../media/image61.jpg"/><Relationship Id="rId37" Type="http://schemas.openxmlformats.org/officeDocument/2006/relationships/image" Target="../media/image66.jpg"/><Relationship Id="rId40" Type="http://schemas.openxmlformats.org/officeDocument/2006/relationships/image" Target="../media/image68.png"/><Relationship Id="rId5" Type="http://schemas.openxmlformats.org/officeDocument/2006/relationships/image" Target="../media/image34.jpg"/><Relationship Id="rId15" Type="http://schemas.openxmlformats.org/officeDocument/2006/relationships/image" Target="../media/image44.jpg"/><Relationship Id="rId23" Type="http://schemas.openxmlformats.org/officeDocument/2006/relationships/image" Target="../media/image52.jpeg"/><Relationship Id="rId28" Type="http://schemas.openxmlformats.org/officeDocument/2006/relationships/image" Target="../media/image57.jpg"/><Relationship Id="rId36" Type="http://schemas.openxmlformats.org/officeDocument/2006/relationships/image" Target="../media/image65.jpg"/><Relationship Id="rId10" Type="http://schemas.openxmlformats.org/officeDocument/2006/relationships/image" Target="../media/image39.jpg"/><Relationship Id="rId19" Type="http://schemas.openxmlformats.org/officeDocument/2006/relationships/image" Target="../media/image48.jpg"/><Relationship Id="rId31" Type="http://schemas.openxmlformats.org/officeDocument/2006/relationships/image" Target="../media/image60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Relationship Id="rId14" Type="http://schemas.openxmlformats.org/officeDocument/2006/relationships/image" Target="../media/image43.jpg"/><Relationship Id="rId22" Type="http://schemas.openxmlformats.org/officeDocument/2006/relationships/image" Target="../media/image51.jpg"/><Relationship Id="rId27" Type="http://schemas.openxmlformats.org/officeDocument/2006/relationships/image" Target="../media/image56.jpg"/><Relationship Id="rId30" Type="http://schemas.openxmlformats.org/officeDocument/2006/relationships/image" Target="../media/image59.jpg"/><Relationship Id="rId35" Type="http://schemas.openxmlformats.org/officeDocument/2006/relationships/image" Target="../media/image6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1740775"/>
            <a:ext cx="8535950" cy="249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9365" y="5643825"/>
            <a:ext cx="845893" cy="76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4816" y="4265211"/>
            <a:ext cx="7646604" cy="217188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295092" y="1414027"/>
            <a:ext cx="1194071" cy="54376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NZ" sz="29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Days</a:t>
            </a:r>
            <a:endParaRPr sz="29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 l="61597" t="70827" r="23768" b="19502"/>
          <a:stretch/>
        </p:blipFill>
        <p:spPr>
          <a:xfrm>
            <a:off x="7749080" y="5740501"/>
            <a:ext cx="613450" cy="56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l="4473" t="84935" r="80799" b="5296"/>
          <a:stretch/>
        </p:blipFill>
        <p:spPr>
          <a:xfrm>
            <a:off x="9292619" y="5802897"/>
            <a:ext cx="559611" cy="49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 l="25383" t="30894" r="61920" b="60048"/>
          <a:stretch/>
        </p:blipFill>
        <p:spPr>
          <a:xfrm>
            <a:off x="2505472" y="5103224"/>
            <a:ext cx="613450" cy="49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l="62234" t="44289" r="25581" b="44606"/>
          <a:stretch/>
        </p:blipFill>
        <p:spPr>
          <a:xfrm>
            <a:off x="7700925" y="5035722"/>
            <a:ext cx="613450" cy="6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l="41879" t="57543" r="43488" b="31758"/>
          <a:stretch/>
        </p:blipFill>
        <p:spPr>
          <a:xfrm>
            <a:off x="3187068" y="5746534"/>
            <a:ext cx="613450" cy="52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l="80791" t="31138" r="6645" b="58694"/>
          <a:stretch/>
        </p:blipFill>
        <p:spPr>
          <a:xfrm>
            <a:off x="4711844" y="5060521"/>
            <a:ext cx="632475" cy="6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l="5903" t="31013" r="81153" b="59218"/>
          <a:stretch/>
        </p:blipFill>
        <p:spPr>
          <a:xfrm>
            <a:off x="1796111" y="5117368"/>
            <a:ext cx="555900" cy="5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 l="61442" t="31136" r="24273" b="59429"/>
          <a:stretch/>
        </p:blipFill>
        <p:spPr>
          <a:xfrm>
            <a:off x="3932859" y="5087824"/>
            <a:ext cx="719100" cy="56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 l="44445" t="31021" r="44046" b="59106"/>
          <a:stretch/>
        </p:blipFill>
        <p:spPr>
          <a:xfrm>
            <a:off x="3272298" y="5090389"/>
            <a:ext cx="555900" cy="5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 l="44758" t="17992" r="46530" b="73062"/>
          <a:stretch/>
        </p:blipFill>
        <p:spPr>
          <a:xfrm>
            <a:off x="7037624" y="4387339"/>
            <a:ext cx="438450" cy="5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6">
            <a:alphaModFix/>
          </a:blip>
          <a:srcRect l="7332" t="17875" r="83593" b="73067"/>
          <a:stretch/>
        </p:blipFill>
        <p:spPr>
          <a:xfrm>
            <a:off x="5570956" y="4422191"/>
            <a:ext cx="438450" cy="4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6">
            <a:alphaModFix/>
          </a:blip>
          <a:srcRect l="81752" t="17421" r="5304" b="72277"/>
          <a:stretch/>
        </p:blipFill>
        <p:spPr>
          <a:xfrm>
            <a:off x="8494625" y="4395128"/>
            <a:ext cx="555900" cy="56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6">
            <a:alphaModFix/>
          </a:blip>
          <a:srcRect l="63572" t="17992" r="26864" b="73062"/>
          <a:stretch/>
        </p:blipFill>
        <p:spPr>
          <a:xfrm>
            <a:off x="7751415" y="4404787"/>
            <a:ext cx="481425" cy="5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6">
            <a:alphaModFix/>
          </a:blip>
          <a:srcRect l="25391" t="17421" r="63398" b="72808"/>
          <a:stretch/>
        </p:blipFill>
        <p:spPr>
          <a:xfrm>
            <a:off x="6280837" y="4372062"/>
            <a:ext cx="481450" cy="5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6">
            <a:alphaModFix/>
          </a:blip>
          <a:srcRect l="81003" t="45105" r="4712" b="45837"/>
          <a:stretch/>
        </p:blipFill>
        <p:spPr>
          <a:xfrm>
            <a:off x="8448302" y="5124446"/>
            <a:ext cx="690149" cy="49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6">
            <a:alphaModFix/>
          </a:blip>
          <a:srcRect l="4904" t="45522" r="82399" b="44606"/>
          <a:stretch/>
        </p:blipFill>
        <p:spPr>
          <a:xfrm>
            <a:off x="5464367" y="5119943"/>
            <a:ext cx="613450" cy="5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6">
            <a:alphaModFix/>
          </a:blip>
          <a:srcRect l="25026" t="44289" r="62030" b="44606"/>
          <a:stretch/>
        </p:blipFill>
        <p:spPr>
          <a:xfrm>
            <a:off x="6227981" y="5070600"/>
            <a:ext cx="555900" cy="6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6">
            <a:alphaModFix/>
          </a:blip>
          <a:srcRect l="42450" t="44290" r="43265" b="44606"/>
          <a:stretch/>
        </p:blipFill>
        <p:spPr>
          <a:xfrm>
            <a:off x="6989546" y="5050738"/>
            <a:ext cx="613450" cy="61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6">
            <a:alphaModFix/>
          </a:blip>
          <a:srcRect l="45266" t="3817" r="44718" b="85197"/>
          <a:stretch/>
        </p:blipFill>
        <p:spPr>
          <a:xfrm>
            <a:off x="3221182" y="4445213"/>
            <a:ext cx="632474" cy="49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6">
            <a:alphaModFix/>
          </a:blip>
          <a:srcRect l="83097" t="4144" r="6938" b="85446"/>
          <a:stretch/>
        </p:blipFill>
        <p:spPr>
          <a:xfrm>
            <a:off x="4831122" y="4385178"/>
            <a:ext cx="438450" cy="56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6">
            <a:alphaModFix/>
          </a:blip>
          <a:srcRect l="7170" t="4386" r="84120" b="85446"/>
          <a:stretch/>
        </p:blipFill>
        <p:spPr>
          <a:xfrm>
            <a:off x="1895686" y="4383741"/>
            <a:ext cx="438450" cy="6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6">
            <a:alphaModFix/>
          </a:blip>
          <a:srcRect l="26381" t="4470" r="63606" b="85012"/>
          <a:stretch/>
        </p:blipFill>
        <p:spPr>
          <a:xfrm>
            <a:off x="2461420" y="4350778"/>
            <a:ext cx="632450" cy="56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6">
            <a:alphaModFix/>
          </a:blip>
          <a:srcRect l="64632" t="4144" r="27434" b="85446"/>
          <a:stretch/>
        </p:blipFill>
        <p:spPr>
          <a:xfrm>
            <a:off x="4003116" y="4350777"/>
            <a:ext cx="438450" cy="6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6">
            <a:alphaModFix/>
          </a:blip>
          <a:srcRect l="80789" t="70826" r="5212" b="19962"/>
          <a:stretch/>
        </p:blipFill>
        <p:spPr>
          <a:xfrm>
            <a:off x="8437075" y="5804589"/>
            <a:ext cx="613450" cy="415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6">
            <a:alphaModFix/>
          </a:blip>
          <a:srcRect l="80792" t="57258" r="5620" b="31756"/>
          <a:stretch/>
        </p:blipFill>
        <p:spPr>
          <a:xfrm>
            <a:off x="4713157" y="5780246"/>
            <a:ext cx="613450" cy="49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6">
            <a:alphaModFix/>
          </a:blip>
          <a:srcRect l="5332" t="70828" r="81081" b="18654"/>
          <a:stretch/>
        </p:blipFill>
        <p:spPr>
          <a:xfrm>
            <a:off x="5464367" y="5804589"/>
            <a:ext cx="613450" cy="4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6">
            <a:alphaModFix/>
          </a:blip>
          <a:srcRect l="5007" t="57725" r="81632" b="31756"/>
          <a:stretch/>
        </p:blipFill>
        <p:spPr>
          <a:xfrm>
            <a:off x="1751437" y="5787558"/>
            <a:ext cx="613450" cy="4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6">
            <a:alphaModFix/>
          </a:blip>
          <a:srcRect l="24012" t="70827" r="61702" b="18634"/>
          <a:stretch/>
        </p:blipFill>
        <p:spPr>
          <a:xfrm>
            <a:off x="6215576" y="5762835"/>
            <a:ext cx="665535" cy="53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 rotWithShape="1">
          <a:blip r:embed="rId6">
            <a:alphaModFix/>
          </a:blip>
          <a:srcRect l="59155" t="57705" r="24019" b="31755"/>
          <a:stretch/>
        </p:blipFill>
        <p:spPr>
          <a:xfrm>
            <a:off x="3932859" y="5762835"/>
            <a:ext cx="719099" cy="49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6">
            <a:alphaModFix/>
          </a:blip>
          <a:srcRect l="24394" t="57286" r="62193" b="31755"/>
          <a:stretch/>
        </p:blipFill>
        <p:spPr>
          <a:xfrm>
            <a:off x="2461420" y="5769016"/>
            <a:ext cx="657034" cy="566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6">
            <a:alphaModFix/>
          </a:blip>
          <a:srcRect l="42778" t="70827" r="42588" b="18632"/>
          <a:stretch/>
        </p:blipFill>
        <p:spPr>
          <a:xfrm>
            <a:off x="6996181" y="5767600"/>
            <a:ext cx="606816" cy="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/>
        </p:nvSpPr>
        <p:spPr>
          <a:xfrm>
            <a:off x="1681518" y="253768"/>
            <a:ext cx="10193400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mi-NZ" sz="3100" b="1" i="1" u="sng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 class/teacher details here</a:t>
            </a:r>
            <a:endParaRPr sz="3100" b="1" i="1" u="sng" strike="noStrike" cap="none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1709721" y="1043491"/>
            <a:ext cx="17383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NZ" sz="2800" b="0" i="0" u="sng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Today is:</a:t>
            </a:r>
            <a:endParaRPr sz="2800" b="0" i="0" u="sng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10066211" y="1740770"/>
            <a:ext cx="1755486" cy="54376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NZ" sz="29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12Months</a:t>
            </a:r>
            <a:endParaRPr sz="29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/>
          <p:nvPr/>
        </p:nvSpPr>
        <p:spPr>
          <a:xfrm>
            <a:off x="9231425" y="874601"/>
            <a:ext cx="2550300" cy="7620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9413965" y="1053566"/>
            <a:ext cx="2359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NZ" sz="28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</a:t>
            </a:r>
            <a:r>
              <a:rPr lang="en-NZ" sz="28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/02/2024</a:t>
            </a:r>
            <a:endParaRPr sz="28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4" name="Google Shape;12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98310" y="3402905"/>
            <a:ext cx="756026" cy="40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00138" y="4759339"/>
            <a:ext cx="1057299" cy="40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22354" y="6129322"/>
            <a:ext cx="1455207" cy="35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05801" y="2722648"/>
            <a:ext cx="1341024" cy="425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151474" y="2301584"/>
            <a:ext cx="1182356" cy="40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370671" y="4398999"/>
            <a:ext cx="716235" cy="432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310977" y="4081131"/>
            <a:ext cx="835607" cy="40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293149" y="3099409"/>
            <a:ext cx="966348" cy="38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384534" y="3740298"/>
            <a:ext cx="716235" cy="41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017780" y="5782652"/>
            <a:ext cx="1489313" cy="403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151707" y="5445913"/>
            <a:ext cx="1250569" cy="35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983755" y="5102197"/>
            <a:ext cx="1517735" cy="40927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7991475" y="1038081"/>
            <a:ext cx="1113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NZ"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2024</a:t>
            </a:r>
            <a:endParaRPr sz="2800" b="0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2697824" y="1917080"/>
            <a:ext cx="6716141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mi-NZ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*Type here for any class notices.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mi-NZ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 </a:t>
            </a:r>
            <a:r>
              <a:rPr lang="mi-NZ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notes (delete once you start using with the class):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mi-NZ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This </a:t>
            </a:r>
            <a:r>
              <a:rPr lang="mi-NZ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page: simply drag days, months, dates, to the top of the page. Drag back when done. For the short date (18/2/2024), you type in the above box. </a:t>
            </a:r>
            <a:r>
              <a:rPr lang="mi-NZ" sz="1200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Teacher Notes, type in the box (this box).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mi-NZ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Page </a:t>
            </a:r>
            <a:r>
              <a:rPr lang="mi-NZ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2: simply drag the arrows to where you want them</a:t>
            </a:r>
            <a:r>
              <a:rPr lang="mi-NZ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mi-NZ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- Page 3: New: Move the arrows or star to the relevant words. For the school values, you will need to insert your own to replace the ones show.</a:t>
            </a:r>
            <a:endParaRPr lang="mi-NZ" sz="1200" dirty="0" smtClean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r>
              <a:rPr lang="mi-NZ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Page </a:t>
            </a:r>
            <a:r>
              <a:rPr lang="mi-NZ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4: </a:t>
            </a:r>
            <a:r>
              <a:rPr lang="mi-NZ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 in below the sections of things the kids can do. Some </a:t>
            </a:r>
            <a:r>
              <a:rPr lang="mi-NZ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examples </a:t>
            </a:r>
            <a:r>
              <a:rPr lang="mi-NZ" sz="12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shown.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Char char="-"/>
            </a:pPr>
            <a:endParaRPr sz="1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8" name="Google Shape;138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-494850" y="4699900"/>
            <a:ext cx="188835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-561912" y="2155288"/>
            <a:ext cx="2062975" cy="54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-494850" y="5357950"/>
            <a:ext cx="1928850" cy="4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-497850" y="5908362"/>
            <a:ext cx="1888350" cy="4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-494850" y="4018875"/>
            <a:ext cx="1928850" cy="5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-494950" y="2798275"/>
            <a:ext cx="2062975" cy="4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-478225" y="3410075"/>
            <a:ext cx="2046250" cy="495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"/>
          <p:cNvCxnSpPr/>
          <p:nvPr/>
        </p:nvCxnSpPr>
        <p:spPr>
          <a:xfrm rot="10800000" flipH="1">
            <a:off x="3448050" y="1572169"/>
            <a:ext cx="4543500" cy="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5440135" y="3874434"/>
            <a:ext cx="5464947" cy="23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863168" y="3869878"/>
            <a:ext cx="5455422" cy="23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6" y="1664134"/>
            <a:ext cx="2298938" cy="481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11089711" y="2853570"/>
            <a:ext cx="843924" cy="517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25247" y="4814570"/>
            <a:ext cx="843924" cy="5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 descr="Arrow Images: High-Quality Photos, Cliparts, and Graphics | Free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2360786" y="2553924"/>
            <a:ext cx="895350" cy="58053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"/>
          <p:cNvSpPr txBox="1"/>
          <p:nvPr/>
        </p:nvSpPr>
        <p:spPr>
          <a:xfrm>
            <a:off x="1681518" y="253768"/>
            <a:ext cx="10193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3100"/>
            </a:pPr>
            <a:r>
              <a:rPr lang="mi-NZ" sz="2800" b="1" i="1" u="sng" dirty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Type class/teacher details here</a:t>
            </a:r>
          </a:p>
        </p:txBody>
      </p:sp>
      <p:pic>
        <p:nvPicPr>
          <p:cNvPr id="159" name="Google Shape;15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63074" y="804050"/>
            <a:ext cx="1724025" cy="5920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5928" y="2234210"/>
            <a:ext cx="1129304" cy="67196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"/>
          <p:cNvSpPr/>
          <p:nvPr/>
        </p:nvSpPr>
        <p:spPr>
          <a:xfrm>
            <a:off x="1806399" y="645210"/>
            <a:ext cx="7474599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NZ" sz="4000" b="0" i="1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What’s the weather like today?</a:t>
            </a:r>
            <a:endParaRPr sz="4000" b="0" i="1" u="none" strike="noStrike" cap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29995" y="1554588"/>
            <a:ext cx="2830112" cy="492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6" y="1344115"/>
            <a:ext cx="1702806" cy="57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798" y="58092"/>
            <a:ext cx="2070644" cy="680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3" y="6158077"/>
            <a:ext cx="1653540" cy="541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3" y="3990671"/>
            <a:ext cx="1691640" cy="518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3" y="2610266"/>
            <a:ext cx="1546860" cy="49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7" y="3283729"/>
            <a:ext cx="169164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3" y="4612071"/>
            <a:ext cx="1714500" cy="586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" y="1943198"/>
            <a:ext cx="1729740" cy="579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3" y="5382051"/>
            <a:ext cx="1661160" cy="556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505" y="4813976"/>
            <a:ext cx="1409815" cy="4223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744" y="2286090"/>
            <a:ext cx="1699260" cy="571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75" y="4204339"/>
            <a:ext cx="1691640" cy="617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647" y="6252341"/>
            <a:ext cx="1453114" cy="5212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84" y="1229256"/>
            <a:ext cx="1691640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244" y="698720"/>
            <a:ext cx="1525498" cy="515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42" y="3679685"/>
            <a:ext cx="1729740" cy="594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543" y="3297299"/>
            <a:ext cx="1408091" cy="4430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87" y="1793338"/>
            <a:ext cx="1684020" cy="5867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543" y="2844393"/>
            <a:ext cx="1300488" cy="4697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885" y="5698232"/>
            <a:ext cx="1752600" cy="5867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25" y="5225686"/>
            <a:ext cx="1729740" cy="548640"/>
          </a:xfrm>
          <a:prstGeom prst="rect">
            <a:avLst/>
          </a:prstGeom>
        </p:spPr>
      </p:pic>
      <p:pic>
        <p:nvPicPr>
          <p:cNvPr id="26" name="Picture 15" descr="Road in New Zealand, New Zealand, road, winter, mountains, HD wallpaper |  Peakpx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52" y="3973840"/>
            <a:ext cx="1878149" cy="1173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New Zealand Seasons | New Zealand Travel Blo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30" y="5543464"/>
            <a:ext cx="1915548" cy="1238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9" descr="Seaside Print by NZ artist Graham Young for sale “A Summer's Stay”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96" y="734272"/>
            <a:ext cx="1855568" cy="1240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1" descr="7 Amazing Autumn Locations in the South Island, NZ | Find the Best Autumn  Colour to Photograph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74" y="2335236"/>
            <a:ext cx="1843519" cy="123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/>
          <p:nvPr/>
        </p:nvCxnSpPr>
        <p:spPr>
          <a:xfrm>
            <a:off x="556154" y="1836456"/>
            <a:ext cx="1619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39" y="4009020"/>
            <a:ext cx="1661160" cy="5867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93" y="2364068"/>
            <a:ext cx="1737360" cy="5715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20" y="62758"/>
            <a:ext cx="1737360" cy="5791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47" y="5588556"/>
            <a:ext cx="1684020" cy="5486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756126"/>
            <a:ext cx="1729740" cy="57912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3110756" y="1370050"/>
            <a:ext cx="1619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629649" y="651764"/>
            <a:ext cx="1882941" cy="15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96" y="5363766"/>
            <a:ext cx="1607820" cy="48006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88" y="129979"/>
            <a:ext cx="1760220" cy="55158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44" y="698720"/>
            <a:ext cx="1691640" cy="571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72" y="1937637"/>
            <a:ext cx="1379220" cy="4419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93" y="3043516"/>
            <a:ext cx="1280160" cy="4648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25" y="4134285"/>
            <a:ext cx="1584960" cy="5715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0067" y="3264174"/>
            <a:ext cx="6745361" cy="2906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1484" y="3290698"/>
            <a:ext cx="6745361" cy="290662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3805382" y="610358"/>
            <a:ext cx="1650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3413" y="3256182"/>
            <a:ext cx="6745361" cy="290662"/>
          </a:xfrm>
          <a:prstGeom prst="rect">
            <a:avLst/>
          </a:prstGeom>
        </p:spPr>
      </p:pic>
      <p:pic>
        <p:nvPicPr>
          <p:cNvPr id="48" name="Picture 24" descr="8B89737E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03" y="3321593"/>
            <a:ext cx="681083" cy="51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4" descr="8B89737E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64" y="1351173"/>
            <a:ext cx="1498273" cy="51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4" descr="8B89737E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210" y="1275197"/>
            <a:ext cx="681083" cy="51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5" descr="18E7EC3C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433" y="4675436"/>
            <a:ext cx="7905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13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8;p1"/>
          <p:cNvSpPr txBox="1"/>
          <p:nvPr/>
        </p:nvSpPr>
        <p:spPr>
          <a:xfrm>
            <a:off x="4682836" y="304576"/>
            <a:ext cx="7187469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mi-NZ" sz="3100" b="1" i="1" u="sng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Self Directed Independent Options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lang="mi-NZ" sz="1200" b="1" i="1" u="sng" strike="noStrike" cap="none" dirty="0" smtClean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mi-NZ" sz="1600" b="1" i="1" u="sng" strike="noStrike" cap="none" dirty="0" smtClean="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Below are some of the options you can do when you have finsihed your work, or when you are stuck and I am busy with a group.</a:t>
            </a:r>
            <a:endParaRPr sz="1600" b="1" i="1" u="sng" strike="noStrike" cap="none" dirty="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31560"/>
              </p:ext>
            </p:extLst>
          </p:nvPr>
        </p:nvGraphicFramePr>
        <p:xfrm>
          <a:off x="270296" y="1671356"/>
          <a:ext cx="1160001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0003">
                  <a:extLst>
                    <a:ext uri="{9D8B030D-6E8A-4147-A177-3AD203B41FA5}">
                      <a16:colId xmlns:a16="http://schemas.microsoft.com/office/drawing/2014/main" val="3218205323"/>
                    </a:ext>
                  </a:extLst>
                </a:gridCol>
                <a:gridCol w="2900003">
                  <a:extLst>
                    <a:ext uri="{9D8B030D-6E8A-4147-A177-3AD203B41FA5}">
                      <a16:colId xmlns:a16="http://schemas.microsoft.com/office/drawing/2014/main" val="2031834150"/>
                    </a:ext>
                  </a:extLst>
                </a:gridCol>
                <a:gridCol w="2900003">
                  <a:extLst>
                    <a:ext uri="{9D8B030D-6E8A-4147-A177-3AD203B41FA5}">
                      <a16:colId xmlns:a16="http://schemas.microsoft.com/office/drawing/2014/main" val="1034828651"/>
                    </a:ext>
                  </a:extLst>
                </a:gridCol>
                <a:gridCol w="2900003">
                  <a:extLst>
                    <a:ext uri="{9D8B030D-6E8A-4147-A177-3AD203B41FA5}">
                      <a16:colId xmlns:a16="http://schemas.microsoft.com/office/drawing/2014/main" val="1367200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i-NZ" sz="1200" b="1" u="sng" dirty="0" smtClean="0">
                          <a:latin typeface="Comic Sans MS" panose="030F0702030302020204" pitchFamily="66" charset="0"/>
                        </a:rPr>
                        <a:t>Maths Time</a:t>
                      </a:r>
                      <a:endParaRPr lang="en-NZ" sz="1200" b="1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sz="1200" b="1" u="sng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Word</a:t>
                      </a:r>
                      <a:r>
                        <a:rPr lang="mi-NZ" sz="1200" b="1" u="sng" baseline="0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Study / Handwriting</a:t>
                      </a:r>
                      <a:r>
                        <a:rPr lang="mi-NZ" sz="1200" b="1" u="sng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Time</a:t>
                      </a:r>
                      <a:endParaRPr lang="en-NZ" sz="1200" b="1" u="sng" dirty="0" smtClean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sz="1200" b="1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Reading Time</a:t>
                      </a:r>
                      <a:endParaRPr lang="en-NZ" sz="1200" b="1" u="sng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sz="1200" b="1" u="sng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Writing Time</a:t>
                      </a:r>
                      <a:endParaRPr lang="en-NZ" sz="1200" b="1" u="sng" dirty="0" smtClean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326332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96" y="219038"/>
            <a:ext cx="4172395" cy="143427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78096"/>
              </p:ext>
            </p:extLst>
          </p:nvPr>
        </p:nvGraphicFramePr>
        <p:xfrm>
          <a:off x="274920" y="2054656"/>
          <a:ext cx="1160001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0003">
                  <a:extLst>
                    <a:ext uri="{9D8B030D-6E8A-4147-A177-3AD203B41FA5}">
                      <a16:colId xmlns:a16="http://schemas.microsoft.com/office/drawing/2014/main" val="3218205323"/>
                    </a:ext>
                  </a:extLst>
                </a:gridCol>
                <a:gridCol w="2900003">
                  <a:extLst>
                    <a:ext uri="{9D8B030D-6E8A-4147-A177-3AD203B41FA5}">
                      <a16:colId xmlns:a16="http://schemas.microsoft.com/office/drawing/2014/main" val="2031834150"/>
                    </a:ext>
                  </a:extLst>
                </a:gridCol>
                <a:gridCol w="2900003">
                  <a:extLst>
                    <a:ext uri="{9D8B030D-6E8A-4147-A177-3AD203B41FA5}">
                      <a16:colId xmlns:a16="http://schemas.microsoft.com/office/drawing/2014/main" val="1034828651"/>
                    </a:ext>
                  </a:extLst>
                </a:gridCol>
                <a:gridCol w="2900003">
                  <a:extLst>
                    <a:ext uri="{9D8B030D-6E8A-4147-A177-3AD203B41FA5}">
                      <a16:colId xmlns:a16="http://schemas.microsoft.com/office/drawing/2014/main" val="1367200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mi-NZ" b="0" u="none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1. Extra worksheet </a:t>
                      </a:r>
                    </a:p>
                    <a:p>
                      <a:pPr algn="l"/>
                      <a:r>
                        <a:rPr lang="mi-NZ" b="0" u="none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(if I</a:t>
                      </a:r>
                      <a:r>
                        <a:rPr lang="mi-NZ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have left one on the mat</a:t>
                      </a:r>
                      <a:r>
                        <a:rPr lang="mi-NZ" b="0" u="none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).</a:t>
                      </a:r>
                    </a:p>
                    <a:p>
                      <a:pPr algn="l"/>
                      <a:endParaRPr lang="mi-NZ" b="0" u="none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mi-NZ" b="0" u="none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2. Practice</a:t>
                      </a:r>
                      <a:r>
                        <a:rPr lang="mi-NZ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writing some maths  </a:t>
                      </a:r>
                    </a:p>
                    <a:p>
                      <a:pPr algn="l"/>
                      <a:r>
                        <a:rPr lang="mi-NZ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or numbers on a small   </a:t>
                      </a:r>
                    </a:p>
                    <a:p>
                      <a:pPr algn="l"/>
                      <a:r>
                        <a:rPr lang="mi-NZ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whiteboard.</a:t>
                      </a:r>
                    </a:p>
                    <a:p>
                      <a:pPr algn="l"/>
                      <a:endParaRPr lang="mi-NZ" b="0" u="none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mi-NZ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3. Class maths activity.</a:t>
                      </a:r>
                    </a:p>
                    <a:p>
                      <a:pPr algn="l"/>
                      <a:endParaRPr lang="mi-NZ" b="0" u="none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mi-NZ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4. Draw or use your sketch pad.</a:t>
                      </a:r>
                    </a:p>
                    <a:p>
                      <a:pPr algn="l"/>
                      <a:endParaRPr lang="mi-NZ" b="0" u="none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mi-NZ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5. Colouring.</a:t>
                      </a:r>
                    </a:p>
                    <a:p>
                      <a:pPr algn="l"/>
                      <a:endParaRPr lang="mi-NZ" b="0" u="none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mi-NZ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6. Read a book.</a:t>
                      </a:r>
                    </a:p>
                    <a:p>
                      <a:pPr algn="l"/>
                      <a:endParaRPr lang="mi-NZ" b="0" u="none" baseline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mi-NZ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7. Cut Out activity.</a:t>
                      </a:r>
                      <a:endParaRPr lang="mi-NZ" b="0" u="none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mi-NZ" b="0" u="none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mi-NZ" b="0" u="none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8. Ipads</a:t>
                      </a:r>
                      <a:r>
                        <a:rPr lang="mi-NZ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- (</a:t>
                      </a:r>
                      <a:r>
                        <a:rPr lang="mi-NZ" b="0" u="sng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Maths apps </a:t>
                      </a:r>
                      <a:r>
                        <a:rPr lang="mi-NZ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only and  </a:t>
                      </a:r>
                    </a:p>
                    <a:p>
                      <a:pPr algn="l"/>
                      <a:r>
                        <a:rPr lang="mi-NZ" b="0" u="none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no volume).</a:t>
                      </a:r>
                      <a:endParaRPr lang="en-NZ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1. Extra worksheet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  (if I have left one on the mat).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2. Practice writing your letters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   or words on a small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   whiteboard.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3. Class word or letter activity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   or flash cards.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4. Drawing or use your sketch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   pad.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5. Colouring.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6. Read a book.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7. Cut Out activity.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8. Ipads - (</a:t>
                      </a:r>
                      <a:r>
                        <a:rPr lang="mi-NZ" b="0" u="sng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Word Study apps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   only and no volume).</a:t>
                      </a:r>
                      <a:endParaRPr lang="en-NZ" b="0" u="none" dirty="0" smtClean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1. Draw a picture about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something to do with 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book you are reading.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2.</a:t>
                      </a:r>
                      <a:r>
                        <a:rPr lang="mi-NZ" b="0" u="none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Drawing or use your sketch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pad.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3. Colouring.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4. Read a book.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5. Cut Out activity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r>
                        <a:rPr lang="mi-NZ" b="0" u="none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Ipads - (</a:t>
                      </a:r>
                      <a:r>
                        <a:rPr lang="mi-NZ" b="0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Math</a:t>
                      </a: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or </a:t>
                      </a:r>
                      <a:r>
                        <a:rPr lang="mi-NZ" b="0" u="sng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Word Study apps only</a:t>
                      </a: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, and no</a:t>
                      </a:r>
                      <a:r>
                        <a:rPr lang="mi-NZ" b="0" u="none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volume</a:t>
                      </a:r>
                      <a:r>
                        <a:rPr lang="mi-NZ" b="0" u="none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).</a:t>
                      </a:r>
                      <a:endParaRPr lang="en-NZ" b="0" u="none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NZ" b="0" u="none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1. Practice</a:t>
                      </a:r>
                      <a:r>
                        <a:rPr lang="mi-NZ" b="0" u="none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letters or words on 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   small whiteboard.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baseline="0" dirty="0" smtClean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2. Write/draw your own mini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   comic strip about what you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   are writing about.</a:t>
                      </a:r>
                      <a:endParaRPr lang="mi-NZ" b="0" u="none" dirty="0" smtClean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3.</a:t>
                      </a:r>
                      <a:r>
                        <a:rPr lang="mi-NZ" b="0" u="none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mi-NZ" b="0" u="none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Drawing or use your sketch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   pad.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4. Colouring.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5. Read a book.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6. Cut Out activity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mi-NZ" b="0" u="none" dirty="0" smtClean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mi-NZ" b="0" u="none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7 </a:t>
                      </a:r>
                      <a:r>
                        <a:rPr lang="mi-NZ" b="0" u="none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Ipads - (</a:t>
                      </a:r>
                      <a:r>
                        <a:rPr lang="mi-NZ" b="0" u="sng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Math</a:t>
                      </a:r>
                      <a:r>
                        <a:rPr lang="mi-NZ" b="0" u="none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or </a:t>
                      </a:r>
                      <a:r>
                        <a:rPr lang="mi-NZ" b="0" u="sng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Word Study apps only</a:t>
                      </a:r>
                      <a:r>
                        <a:rPr lang="mi-NZ" b="0" u="none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, and no</a:t>
                      </a:r>
                      <a:r>
                        <a:rPr lang="mi-NZ" b="0" u="none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volume</a:t>
                      </a:r>
                      <a:r>
                        <a:rPr lang="mi-NZ" b="0" u="none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).</a:t>
                      </a:r>
                      <a:endParaRPr lang="en-NZ" b="0" u="none" dirty="0" smtClean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326332"/>
                  </a:ext>
                </a:extLst>
              </a:tr>
            </a:tbl>
          </a:graphicData>
        </a:graphic>
      </p:graphicFrame>
      <p:pic>
        <p:nvPicPr>
          <p:cNvPr id="4" name="Google Shape;1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3033" y="382068"/>
            <a:ext cx="505559" cy="415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631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487</Words>
  <Application>Microsoft Office PowerPoint</Application>
  <PresentationFormat>Widescreen</PresentationFormat>
  <Paragraphs>92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2024-02-16T21:46:10Z</dcterms:created>
  <dcterms:modified xsi:type="dcterms:W3CDTF">2024-02-20T10:10:45Z</dcterms:modified>
</cp:coreProperties>
</file>